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1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10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73264-8F7D-036F-B3A7-2B6E470289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46BC9-2032-AED1-F17A-71E34762CB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3D874-03B7-7D6E-5632-6B30B3FC5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48324-E93B-4138-5B72-8DC993C60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309FC-16CA-0730-5D8B-FA2BFD1D1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702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0458E-76C4-6AE8-9540-43B7B1478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B74495-D6F4-5C14-963A-BA78244E08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18EC6-3F68-2429-30E1-BF630EF4E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B21A2-BD39-126D-E2ED-82917472D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8A1E4-7E70-3707-BFCD-B1EC4DE61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727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E48724-8EB7-04E9-2706-C8791A0772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811CB-1A98-C4F8-1EAC-4C4689F63D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01DBF-05EE-1529-E6AC-890079E24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B603D6-CF86-0CDC-39ED-BCDC6DA08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74AE47-DD8F-CAD1-44E8-BDC334EB4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016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3CCBC-A9A2-F708-1A33-01E268E558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8BB34-FEC0-BCB2-2BB8-013901B6BB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E4092-9930-2CCD-F70A-9814F4B12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FD4DC-9267-D1BC-EFB1-5F2B749CA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A3FCA-BA25-5EF9-C5CD-88149EC0F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9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FA6E9A-94F0-A6E6-7F5A-BB81AF518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B94EEE-B849-CCF0-9191-2196CA2329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71AD07-172D-C0FA-8EC0-1A4D70FE5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9A057-7B7C-FC1C-B6E1-719B2B2FE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4A5B9-7A7C-516A-4F67-0151E7FC9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751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39E7D1-C8CA-FE95-13EA-96F9CD3A4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AB4FB3-ED74-25D2-AF6B-D5EC85E60B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EADEFE-EFAE-8F5E-BC6A-AD9B46FFC2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25879-8ABB-653B-4BBE-414C72528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A5EB76-B648-FBF1-31F0-FF71716E0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282B3F-E899-DC3C-A4A0-AE23B7D41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41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C1D22-184D-D88F-9A42-C294DE4A2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7619BD-73B7-34C4-0CC6-9FDB71595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DF494B-A6DE-0F0C-093C-6975643AC4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1F7D15-E7A9-B520-5BEE-32C4ACA180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A1FBB0-C38F-3991-4C9F-A0E8536463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D7F1A5-5145-A27A-B971-9004439C0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4C916E-9088-B5AE-061C-B3BD7D5C8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F0AA8D-81A7-5138-960B-B9B243B9D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24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E8D75-9369-6CC2-9FE9-98653A247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619249-8A47-AC06-9708-989CA93D9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885AF8-BAE5-0F24-ADCE-3F676D7214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D0D718-62AB-8F5A-6F96-9FFBEDCCC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27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F940F2-C7BF-3B6B-9369-500BC4FC6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29F839-0803-010F-A2FE-E3D36D719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A66E95-65EA-FA4C-5B7E-3D012CD313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17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C3EF4-8B89-2812-06F0-4C002E004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FFC488-8142-A166-3665-BD9244C603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0C853C-6CD5-31F4-28E1-5E04FD371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75E228-17B3-B5BC-0363-9842B211F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9C6A06-3A18-AC7B-DBDE-AB5BC952B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B05D7D-0BC1-5505-6595-F1B426A99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33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4AD26-7041-09F9-0AFB-101E57BC1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DFB12D-EA1A-D0F4-0C4A-EC356C9987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8D44B7-E1E7-1DEE-B6EC-51B6B7ECB9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B0D357-BA10-318B-D986-1A82D7E17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6846E4-C5EF-D3A4-9823-FFF3AAA5C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04138-0695-6A21-BBCC-5A5E62052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135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6DB6BF-CCA1-1BBF-28FE-BAF908A02A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4B347-E806-D7BF-9804-8A1B7E3AB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BAA61-63F3-2439-87C6-02863F4A6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822DAB-E80F-4F23-BCD9-D73FFE30F65D}" type="datetimeFigureOut">
              <a:rPr lang="en-US" smtClean="0"/>
              <a:t>4/16/2024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A6AF3-23D7-95F1-9B1F-5F820F5E7B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4130AB-F230-479C-C836-F25D09DB37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B6C2CB6-377D-4E29-BC73-602DF92101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618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gif"/><Relationship Id="rId5" Type="http://schemas.openxmlformats.org/officeDocument/2006/relationships/image" Target="../media/image9.gif"/><Relationship Id="rId4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yellow and purple stripes&#10;&#10;Description automatically generated">
            <a:extLst>
              <a:ext uri="{FF2B5EF4-FFF2-40B4-BE49-F238E27FC236}">
                <a16:creationId xmlns:a16="http://schemas.microsoft.com/office/drawing/2014/main" id="{6D498729-5F3D-7F14-C6F1-9B30608A64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90" t="14282" r="23226" b="17381"/>
          <a:stretch/>
        </p:blipFill>
        <p:spPr>
          <a:xfrm>
            <a:off x="489154" y="2180302"/>
            <a:ext cx="6154994" cy="4660490"/>
          </a:xfrm>
          <a:prstGeom prst="rect">
            <a:avLst/>
          </a:prstGeom>
        </p:spPr>
      </p:pic>
      <p:pic>
        <p:nvPicPr>
          <p:cNvPr id="24" name="Picture 23" descr="A graph of a function&#10;&#10;Description automatically generated">
            <a:extLst>
              <a:ext uri="{FF2B5EF4-FFF2-40B4-BE49-F238E27FC236}">
                <a16:creationId xmlns:a16="http://schemas.microsoft.com/office/drawing/2014/main" id="{EC248B3A-47B2-2722-4CD3-1D6ADAB0B2E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6" t="21690" r="9262" b="24731"/>
          <a:stretch/>
        </p:blipFill>
        <p:spPr>
          <a:xfrm>
            <a:off x="1477296" y="36870"/>
            <a:ext cx="4178709" cy="2143432"/>
          </a:xfrm>
          <a:prstGeom prst="rect">
            <a:avLst/>
          </a:prstGeom>
        </p:spPr>
      </p:pic>
      <p:pic>
        <p:nvPicPr>
          <p:cNvPr id="27" name="Picture 26" descr="A graph with icons on it&#10;&#10;Description automatically generated">
            <a:extLst>
              <a:ext uri="{FF2B5EF4-FFF2-40B4-BE49-F238E27FC236}">
                <a16:creationId xmlns:a16="http://schemas.microsoft.com/office/drawing/2014/main" id="{DE61B3D5-77F5-2440-CF8F-576B222ACB3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1" t="21306" r="9077" b="25115"/>
          <a:stretch/>
        </p:blipFill>
        <p:spPr>
          <a:xfrm>
            <a:off x="7334864" y="83572"/>
            <a:ext cx="4178709" cy="2143432"/>
          </a:xfrm>
          <a:prstGeom prst="rect">
            <a:avLst/>
          </a:prstGeom>
        </p:spPr>
      </p:pic>
      <p:pic>
        <p:nvPicPr>
          <p:cNvPr id="30" name="Picture 29" descr="A graph of a function&#10;&#10;Description automatically generated">
            <a:extLst>
              <a:ext uri="{FF2B5EF4-FFF2-40B4-BE49-F238E27FC236}">
                <a16:creationId xmlns:a16="http://schemas.microsoft.com/office/drawing/2014/main" id="{3FC3BD2E-368C-DDB6-8233-9A5E9F5F984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7" t="21060" r="9631" b="25361"/>
          <a:stretch/>
        </p:blipFill>
        <p:spPr>
          <a:xfrm>
            <a:off x="7334863" y="2357284"/>
            <a:ext cx="4178709" cy="2143432"/>
          </a:xfrm>
          <a:prstGeom prst="rect">
            <a:avLst/>
          </a:prstGeom>
        </p:spPr>
      </p:pic>
      <p:pic>
        <p:nvPicPr>
          <p:cNvPr id="33" name="Picture 32" descr="A graph of a function&#10;&#10;Description automatically generated">
            <a:extLst>
              <a:ext uri="{FF2B5EF4-FFF2-40B4-BE49-F238E27FC236}">
                <a16:creationId xmlns:a16="http://schemas.microsoft.com/office/drawing/2014/main" id="{C1ED8630-96DD-1F98-A55D-87F64EE51F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27" t="23026" r="8248" b="25361"/>
          <a:stretch/>
        </p:blipFill>
        <p:spPr>
          <a:xfrm>
            <a:off x="7334863" y="4709654"/>
            <a:ext cx="4252453" cy="2064774"/>
          </a:xfrm>
          <a:prstGeom prst="rect">
            <a:avLst/>
          </a:prstGeom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715E9980-8040-7DE3-E223-4B9F2A5E7247}"/>
              </a:ext>
            </a:extLst>
          </p:cNvPr>
          <p:cNvSpPr/>
          <p:nvPr/>
        </p:nvSpPr>
        <p:spPr>
          <a:xfrm>
            <a:off x="4540877" y="2788511"/>
            <a:ext cx="111318" cy="1113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E121C3A2-2944-722B-1D7F-B95EE1CB4C8D}"/>
              </a:ext>
            </a:extLst>
          </p:cNvPr>
          <p:cNvSpPr/>
          <p:nvPr/>
        </p:nvSpPr>
        <p:spPr>
          <a:xfrm>
            <a:off x="4540876" y="4004166"/>
            <a:ext cx="111318" cy="1113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8289EBD1-8796-986E-C9AE-BCE7E616A405}"/>
              </a:ext>
            </a:extLst>
          </p:cNvPr>
          <p:cNvSpPr/>
          <p:nvPr/>
        </p:nvSpPr>
        <p:spPr>
          <a:xfrm>
            <a:off x="4540876" y="5017721"/>
            <a:ext cx="111318" cy="1113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908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rainbow colored background with a blue ball&#10;&#10;Description automatically generated with medium confidence">
            <a:extLst>
              <a:ext uri="{FF2B5EF4-FFF2-40B4-BE49-F238E27FC236}">
                <a16:creationId xmlns:a16="http://schemas.microsoft.com/office/drawing/2014/main" id="{F05A9C23-BD3D-C162-7D86-06262FE1F0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65" t="10822" r="17662" b="17526"/>
          <a:stretch/>
        </p:blipFill>
        <p:spPr>
          <a:xfrm>
            <a:off x="478333" y="1860877"/>
            <a:ext cx="7482689" cy="4886632"/>
          </a:xfrm>
          <a:prstGeom prst="rect">
            <a:avLst/>
          </a:prstGeom>
        </p:spPr>
      </p:pic>
      <p:pic>
        <p:nvPicPr>
          <p:cNvPr id="5" name="Picture 4" descr="A graph of a function&#10;&#10;Description automatically generated">
            <a:extLst>
              <a:ext uri="{FF2B5EF4-FFF2-40B4-BE49-F238E27FC236}">
                <a16:creationId xmlns:a16="http://schemas.microsoft.com/office/drawing/2014/main" id="{B56420EA-30F5-9264-169D-8394DDC752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3" t="22170" r="9314" b="25234"/>
          <a:stretch/>
        </p:blipFill>
        <p:spPr>
          <a:xfrm>
            <a:off x="2556046" y="110491"/>
            <a:ext cx="3327264" cy="1683282"/>
          </a:xfrm>
          <a:prstGeom prst="rect">
            <a:avLst/>
          </a:prstGeom>
        </p:spPr>
      </p:pic>
      <p:pic>
        <p:nvPicPr>
          <p:cNvPr id="6" name="Picture 5" descr="A graph of a function&#10;&#10;Description automatically generated">
            <a:extLst>
              <a:ext uri="{FF2B5EF4-FFF2-40B4-BE49-F238E27FC236}">
                <a16:creationId xmlns:a16="http://schemas.microsoft.com/office/drawing/2014/main" id="{97E224B0-3B27-768A-366B-E5A42723627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85" t="22366" r="8934" b="25284"/>
          <a:stretch/>
        </p:blipFill>
        <p:spPr>
          <a:xfrm>
            <a:off x="8325382" y="1286255"/>
            <a:ext cx="3353209" cy="1675410"/>
          </a:xfrm>
          <a:prstGeom prst="rect">
            <a:avLst/>
          </a:prstGeom>
        </p:spPr>
      </p:pic>
      <p:pic>
        <p:nvPicPr>
          <p:cNvPr id="9" name="Picture 8" descr="A graph of a function&#10;&#10;Description automatically generated">
            <a:extLst>
              <a:ext uri="{FF2B5EF4-FFF2-40B4-BE49-F238E27FC236}">
                <a16:creationId xmlns:a16="http://schemas.microsoft.com/office/drawing/2014/main" id="{829EEA7C-B0D2-3F1C-9F8C-FEBAD7EC105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81" t="21797" r="8205" b="25115"/>
          <a:stretch/>
        </p:blipFill>
        <p:spPr>
          <a:xfrm>
            <a:off x="8325382" y="3126964"/>
            <a:ext cx="3380220" cy="1699028"/>
          </a:xfrm>
          <a:prstGeom prst="rect">
            <a:avLst/>
          </a:prstGeom>
        </p:spPr>
      </p:pic>
      <p:pic>
        <p:nvPicPr>
          <p:cNvPr id="12" name="Picture 11" descr="A graph with numbers and lines&#10;&#10;Description automatically generated">
            <a:extLst>
              <a:ext uri="{FF2B5EF4-FFF2-40B4-BE49-F238E27FC236}">
                <a16:creationId xmlns:a16="http://schemas.microsoft.com/office/drawing/2014/main" id="{293DE808-9291-7138-970F-27A21261473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7" t="21797" r="8204" b="25115"/>
          <a:stretch/>
        </p:blipFill>
        <p:spPr>
          <a:xfrm>
            <a:off x="8325382" y="4991291"/>
            <a:ext cx="3388114" cy="1699028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A68B1F00-507A-2AC2-0F2F-7C3DA6DF7120}"/>
              </a:ext>
            </a:extLst>
          </p:cNvPr>
          <p:cNvSpPr/>
          <p:nvPr/>
        </p:nvSpPr>
        <p:spPr>
          <a:xfrm>
            <a:off x="5828903" y="2385388"/>
            <a:ext cx="111318" cy="1113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CB44B1F-3731-F45C-DD9A-78369BD25DE6}"/>
              </a:ext>
            </a:extLst>
          </p:cNvPr>
          <p:cNvSpPr/>
          <p:nvPr/>
        </p:nvSpPr>
        <p:spPr>
          <a:xfrm>
            <a:off x="5828902" y="3433894"/>
            <a:ext cx="111318" cy="1113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2F91E67-7288-5D91-B1F2-3E89BA91125D}"/>
              </a:ext>
            </a:extLst>
          </p:cNvPr>
          <p:cNvSpPr/>
          <p:nvPr/>
        </p:nvSpPr>
        <p:spPr>
          <a:xfrm>
            <a:off x="5828902" y="4447449"/>
            <a:ext cx="111318" cy="11131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7163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Moosoo Moosoo Won</dc:creator>
  <cp:lastModifiedBy>Moosoo Moosoo Won</cp:lastModifiedBy>
  <cp:revision>21</cp:revision>
  <dcterms:created xsi:type="dcterms:W3CDTF">2024-01-11T18:25:39Z</dcterms:created>
  <dcterms:modified xsi:type="dcterms:W3CDTF">2024-04-16T11:35:13Z</dcterms:modified>
</cp:coreProperties>
</file>

<file path=docProps/thumbnail.jpeg>
</file>